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9BB19F1-6DE8-4EA1-8B71-386312670B1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7A3D76-F677-44E2-8DEB-860462513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an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questions should we ask?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2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the author’s main point is?  What does the author want to communicate?</a:t>
            </a:r>
          </a:p>
          <a:p>
            <a:pPr lvl="3"/>
            <a:r>
              <a:rPr lang="en-US" dirty="0" smtClean="0"/>
              <a:t>Implicit (not stated)</a:t>
            </a:r>
          </a:p>
          <a:p>
            <a:pPr lvl="3"/>
            <a:r>
              <a:rPr lang="en-US" dirty="0" smtClean="0"/>
              <a:t>Explicit (stated in a sentence)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author write this?  For what reason?</a:t>
            </a:r>
          </a:p>
          <a:p>
            <a:r>
              <a:rPr lang="en-US" dirty="0" smtClean="0"/>
              <a:t>Typical reasons include:</a:t>
            </a:r>
          </a:p>
          <a:p>
            <a:pPr lvl="2"/>
            <a:r>
              <a:rPr lang="en-US" dirty="0" smtClean="0"/>
              <a:t>To entertain</a:t>
            </a:r>
          </a:p>
          <a:p>
            <a:pPr lvl="2"/>
            <a:r>
              <a:rPr lang="en-US" dirty="0" smtClean="0"/>
              <a:t>To explain</a:t>
            </a:r>
          </a:p>
          <a:p>
            <a:pPr lvl="2"/>
            <a:r>
              <a:rPr lang="en-US" dirty="0" smtClean="0"/>
              <a:t>To persuade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3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Strategy </a:t>
            </a:r>
            <a:br>
              <a:rPr lang="en-US" dirty="0" smtClean="0"/>
            </a:br>
            <a:r>
              <a:rPr lang="en-US" dirty="0" smtClean="0"/>
              <a:t>(choices an author makes)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Audience</a:t>
            </a:r>
          </a:p>
          <a:p>
            <a:r>
              <a:rPr lang="en-US" dirty="0" smtClean="0"/>
              <a:t>Method (how are the ideas developed)</a:t>
            </a:r>
          </a:p>
          <a:p>
            <a:r>
              <a:rPr lang="en-US" dirty="0" smtClean="0"/>
              <a:t>Evidence (what kinds of support?)</a:t>
            </a:r>
          </a:p>
          <a:p>
            <a:r>
              <a:rPr lang="en-US" dirty="0" smtClean="0"/>
              <a:t>Structure (how is it organized?)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2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</a:t>
            </a:r>
            <a:br>
              <a:rPr lang="en-US" dirty="0" smtClean="0"/>
            </a:br>
            <a:r>
              <a:rPr lang="en-US" dirty="0" smtClean="0"/>
              <a:t>(Next level of reading)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Tone (no different than tone in speaking – “don’t talk to me with that tone” – think of emotion words</a:t>
            </a:r>
          </a:p>
          <a:p>
            <a:r>
              <a:rPr lang="en-US" dirty="0" smtClean="0"/>
              <a:t>Word Choice – Diction</a:t>
            </a:r>
          </a:p>
          <a:p>
            <a:pPr lvl="1"/>
            <a:r>
              <a:rPr lang="en-US" dirty="0" smtClean="0"/>
              <a:t>This impacts tone sometimes.  Remember too that words have a denotative meaning (dictionary), but more importantly sometimes, they carry connotations (associations – both positive and negative)</a:t>
            </a:r>
          </a:p>
          <a:p>
            <a:r>
              <a:rPr lang="en-US" dirty="0" smtClean="0"/>
              <a:t>Imagery – appeals to senses; look for figurative language (even in non-fiction)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Words to Own (Useful Terms)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Analyze, analysis</a:t>
            </a:r>
          </a:p>
          <a:p>
            <a:r>
              <a:rPr lang="en-US" dirty="0" smtClean="0"/>
              <a:t>Connotation, Denotation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Thesis</a:t>
            </a:r>
          </a:p>
          <a:p>
            <a:r>
              <a:rPr lang="en-US" dirty="0" smtClean="0"/>
              <a:t>Tone</a:t>
            </a:r>
          </a:p>
          <a:p>
            <a:endParaRPr lang="en-US" dirty="0"/>
          </a:p>
          <a:p>
            <a:r>
              <a:rPr lang="en-US" dirty="0" smtClean="0"/>
              <a:t>Add these to your list of literary terms.  Definitions can be found in the back of your text.  You will be tested on </a:t>
            </a:r>
            <a:r>
              <a:rPr lang="en-US" smtClean="0"/>
              <a:t>these eventually.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42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207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Analyzing an Essay</vt:lpstr>
      <vt:lpstr>Thesis </vt:lpstr>
      <vt:lpstr>Purpose</vt:lpstr>
      <vt:lpstr>Writing Strategy  (choices an author makes)</vt:lpstr>
      <vt:lpstr>Language (Next level of reading)</vt:lpstr>
      <vt:lpstr>Words to Own (Useful Terms)</vt:lpstr>
    </vt:vector>
  </TitlesOfParts>
  <Company>Clark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an Essay</dc:title>
  <dc:creator>LocalAdmin</dc:creator>
  <cp:lastModifiedBy>LocalAdmin</cp:lastModifiedBy>
  <cp:revision>2</cp:revision>
  <dcterms:created xsi:type="dcterms:W3CDTF">2014-08-27T15:58:53Z</dcterms:created>
  <dcterms:modified xsi:type="dcterms:W3CDTF">2014-08-27T16:17:47Z</dcterms:modified>
</cp:coreProperties>
</file>