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272F1-E3BA-42E5-B0B8-25058B9FB03F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E4CBA-247A-4B2D-8778-68A4A390D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585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272F1-E3BA-42E5-B0B8-25058B9FB03F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E4CBA-247A-4B2D-8778-68A4A390D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033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272F1-E3BA-42E5-B0B8-25058B9FB03F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E4CBA-247A-4B2D-8778-68A4A390D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93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272F1-E3BA-42E5-B0B8-25058B9FB03F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E4CBA-247A-4B2D-8778-68A4A390D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761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272F1-E3BA-42E5-B0B8-25058B9FB03F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E4CBA-247A-4B2D-8778-68A4A390D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859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272F1-E3BA-42E5-B0B8-25058B9FB03F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E4CBA-247A-4B2D-8778-68A4A390D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657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272F1-E3BA-42E5-B0B8-25058B9FB03F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E4CBA-247A-4B2D-8778-68A4A390D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253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272F1-E3BA-42E5-B0B8-25058B9FB03F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E4CBA-247A-4B2D-8778-68A4A390D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709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272F1-E3BA-42E5-B0B8-25058B9FB03F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E4CBA-247A-4B2D-8778-68A4A390D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335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272F1-E3BA-42E5-B0B8-25058B9FB03F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E4CBA-247A-4B2D-8778-68A4A390D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230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272F1-E3BA-42E5-B0B8-25058B9FB03F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E4CBA-247A-4B2D-8778-68A4A390D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739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272F1-E3BA-42E5-B0B8-25058B9FB03F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E4CBA-247A-4B2D-8778-68A4A390D3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101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artchive.com/artchive/r/rockwell/rockwell_runawa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298116" cy="6755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330966" y="4130566"/>
            <a:ext cx="3972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Norman Rockwell, “Runaway”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221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upload.wikimedia.org/wikipedia/en/6/6f/HopperAutoma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20818"/>
            <a:ext cx="7471593" cy="5837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709339" y="5628290"/>
            <a:ext cx="3332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Edward Hopper, “The Automat”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146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://www.artic.edu/aic/collections/citi/images/standard/WebLarge/WebImg_000256/190741_305603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2439" y="0"/>
            <a:ext cx="5456949" cy="6610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022428" y="5817476"/>
            <a:ext cx="3186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Grant Wood, “American Gothic?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708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upload.wikimedia.org/wikipedia/en/d/dc/Vettriano,_Singing_Butl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0359"/>
            <a:ext cx="7688355" cy="6526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087710" y="5817476"/>
            <a:ext cx="3550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Jack </a:t>
            </a:r>
            <a:r>
              <a:rPr lang="en-US" dirty="0" err="1" smtClean="0"/>
              <a:t>Vetrianno</a:t>
            </a:r>
            <a:r>
              <a:rPr lang="en-US" dirty="0" smtClean="0"/>
              <a:t>, “The Singing Butler”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466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28</Words>
  <Application>Microsoft Office PowerPoint</Application>
  <PresentationFormat>Widescreen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CSN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Anderson, Serrin</dc:creator>
  <cp:lastModifiedBy>Anderson, Serrin</cp:lastModifiedBy>
  <cp:revision>5</cp:revision>
  <dcterms:created xsi:type="dcterms:W3CDTF">2014-09-15T20:53:01Z</dcterms:created>
  <dcterms:modified xsi:type="dcterms:W3CDTF">2014-09-15T22:20:39Z</dcterms:modified>
</cp:coreProperties>
</file>