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3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7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5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7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6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4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A0E8-2F2B-4BD8-A08A-EEF01FB254C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68C2-7A1B-4C44-AA4D-9064389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1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2415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6019800"/>
            <a:ext cx="6489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a New page, go to Page Layout, Margins, Normal (for 1” margins)</a:t>
            </a:r>
          </a:p>
          <a:p>
            <a:r>
              <a:rPr lang="en-US" dirty="0" smtClean="0"/>
              <a:t>I already set the font to Times New Roman, 12 point in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7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Spacing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2415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6008914"/>
            <a:ext cx="811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to Paragraph (click in the lower right on the arrow); set the line spacing to double.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&amp; Text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" y="1600200"/>
            <a:ext cx="72415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75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Header (Usually for papers of more than 1 page)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9342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114" y="5791200"/>
            <a:ext cx="8569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Double-click at the top of your paper.  This accesses the header (the bottom accesses the </a:t>
            </a:r>
          </a:p>
          <a:p>
            <a:r>
              <a:rPr lang="en-US" dirty="0" smtClean="0"/>
              <a:t>Footer.  Tab the cursor to the right.  Type your last name and one space.  Click on Page #, </a:t>
            </a:r>
          </a:p>
          <a:p>
            <a:r>
              <a:rPr lang="en-US" dirty="0" smtClean="0"/>
              <a:t>Current Position, and Plain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8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Looks like This!  Ta Da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" y="1600200"/>
            <a:ext cx="72415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82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Margins</vt:lpstr>
      <vt:lpstr>Line Spacing</vt:lpstr>
      <vt:lpstr>Header &amp; Text</vt:lpstr>
      <vt:lpstr>Internal Header (Usually for papers of more than 1 page)</vt:lpstr>
      <vt:lpstr>Looks like This!  Ta Da</vt:lpstr>
    </vt:vector>
  </TitlesOfParts>
  <Company>Clark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LocalAdmin</cp:lastModifiedBy>
  <cp:revision>1</cp:revision>
  <dcterms:created xsi:type="dcterms:W3CDTF">2014-09-05T01:23:39Z</dcterms:created>
  <dcterms:modified xsi:type="dcterms:W3CDTF">2014-09-05T01:32:26Z</dcterms:modified>
</cp:coreProperties>
</file>